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71" autoAdjust="0"/>
    <p:restoredTop sz="94660"/>
  </p:normalViewPr>
  <p:slideViewPr>
    <p:cSldViewPr snapToGrid="0">
      <p:cViewPr>
        <p:scale>
          <a:sx n="90" d="100"/>
          <a:sy n="90" d="100"/>
        </p:scale>
        <p:origin x="95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  <a:endPara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304422" cy="6801854"/>
            <a:chOff x="1138989" y="320842"/>
            <a:chExt cx="9304422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304422" cy="6801854"/>
              <a:chOff x="1138989" y="320842"/>
              <a:chExt cx="9304422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0989" y="1275346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7386830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base datos, </a:t>
                </a:r>
              </a:p>
              <a:p>
                <a:r>
                  <a:rPr lang="es-E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ervicio recetas Food2Fork o s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ervicio reconocimiento de imágenes IBM Watson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Necesaria entrada del usuario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304422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73"/>
          <p:cNvGrpSpPr/>
          <p:nvPr/>
        </p:nvGrpSpPr>
        <p:grpSpPr>
          <a:xfrm>
            <a:off x="-3785937" y="-1981307"/>
            <a:ext cx="14849772" cy="11026113"/>
            <a:chOff x="-3785937" y="-1981307"/>
            <a:chExt cx="14849772" cy="11026113"/>
          </a:xfrm>
        </p:grpSpPr>
        <p:grpSp>
          <p:nvGrpSpPr>
            <p:cNvPr id="69" name="Grupo 68"/>
            <p:cNvGrpSpPr/>
            <p:nvPr/>
          </p:nvGrpSpPr>
          <p:grpSpPr>
            <a:xfrm>
              <a:off x="-3785937" y="-1981307"/>
              <a:ext cx="14849772" cy="11026113"/>
              <a:chOff x="-3785937" y="-1981307"/>
              <a:chExt cx="14849772" cy="11026113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7547" t="20499" r="11417" b="3269"/>
              <a:stretch/>
            </p:blipFill>
            <p:spPr>
              <a:xfrm>
                <a:off x="-3785937" y="-1171074"/>
                <a:ext cx="7375356" cy="8277727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18567" t="44629" r="42140" b="31243"/>
              <a:stretch/>
            </p:blipFill>
            <p:spPr>
              <a:xfrm>
                <a:off x="4797623" y="-1981307"/>
                <a:ext cx="3070159" cy="2105711"/>
              </a:xfrm>
              <a:prstGeom prst="rect">
                <a:avLst/>
              </a:prstGeom>
            </p:spPr>
          </p:pic>
          <p:cxnSp>
            <p:nvCxnSpPr>
              <p:cNvPr id="5" name="Conector recto de flecha 4"/>
              <p:cNvCxnSpPr/>
              <p:nvPr/>
            </p:nvCxnSpPr>
            <p:spPr>
              <a:xfrm flipV="1">
                <a:off x="2983832" y="-719626"/>
                <a:ext cx="1636294" cy="15996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4"/>
              <a:srcRect l="16772" t="45635" r="39096" b="10714"/>
              <a:stretch/>
            </p:blipFill>
            <p:spPr>
              <a:xfrm>
                <a:off x="4797623" y="460097"/>
                <a:ext cx="4216654" cy="2290196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/>
              <a:srcRect l="12640" t="43799" r="10760"/>
              <a:stretch/>
            </p:blipFill>
            <p:spPr>
              <a:xfrm>
                <a:off x="4797623" y="3136612"/>
                <a:ext cx="6266212" cy="2641746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6"/>
              <a:srcRect l="10181" t="40006" r="41393" b="3618"/>
              <a:stretch/>
            </p:blipFill>
            <p:spPr>
              <a:xfrm>
                <a:off x="4864274" y="6164677"/>
                <a:ext cx="4150003" cy="2880129"/>
              </a:xfrm>
              <a:prstGeom prst="rect">
                <a:avLst/>
              </a:prstGeom>
            </p:spPr>
          </p:pic>
          <p:cxnSp>
            <p:nvCxnSpPr>
              <p:cNvPr id="41" name="Conector recto de flecha 40"/>
              <p:cNvCxnSpPr/>
              <p:nvPr/>
            </p:nvCxnSpPr>
            <p:spPr>
              <a:xfrm>
                <a:off x="2983833" y="6449743"/>
                <a:ext cx="1813790" cy="92231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/>
              <p:cNvCxnSpPr/>
              <p:nvPr/>
            </p:nvCxnSpPr>
            <p:spPr>
              <a:xfrm flipV="1">
                <a:off x="2983832" y="1741402"/>
                <a:ext cx="1636294" cy="673724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de flecha 46"/>
              <p:cNvCxnSpPr/>
              <p:nvPr/>
            </p:nvCxnSpPr>
            <p:spPr>
              <a:xfrm>
                <a:off x="3050484" y="3913797"/>
                <a:ext cx="1569642" cy="543688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ángulo 69"/>
            <p:cNvSpPr/>
            <p:nvPr/>
          </p:nvSpPr>
          <p:spPr>
            <a:xfrm>
              <a:off x="-2574760" y="3606805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-2574760" y="2149642"/>
              <a:ext cx="4828675" cy="26548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Rectángulo 71"/>
            <p:cNvSpPr/>
            <p:nvPr/>
          </p:nvSpPr>
          <p:spPr>
            <a:xfrm>
              <a:off x="-2574760" y="717331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3" name="Rectángulo 72"/>
            <p:cNvSpPr/>
            <p:nvPr/>
          </p:nvSpPr>
          <p:spPr>
            <a:xfrm>
              <a:off x="-2574760" y="6209111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5547</TotalTime>
  <Words>1135</Words>
  <Application>Microsoft Office PowerPoint</Application>
  <PresentationFormat>Panorámica</PresentationFormat>
  <Paragraphs>531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168</cp:revision>
  <dcterms:created xsi:type="dcterms:W3CDTF">2017-10-16T08:08:10Z</dcterms:created>
  <dcterms:modified xsi:type="dcterms:W3CDTF">2018-01-07T22:56:43Z</dcterms:modified>
</cp:coreProperties>
</file>